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3"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874" y="7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be0657f87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1be0657f87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be0657f87f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be0657f87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be0657f87f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be0657f87f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be0657f87f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be0657f87f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be0657f87f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1be0657f87f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calgold.ca.gov/"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(Your Business Name )</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(Your full name and your teacher’s name)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1142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SzPts val="990"/>
              <a:buNone/>
            </a:pPr>
            <a:r>
              <a:rPr lang="en" sz="1400" dirty="0"/>
              <a:t>Answer these questions with bullet points and pictures. </a:t>
            </a:r>
            <a:br>
              <a:rPr lang="en" sz="1400" dirty="0"/>
            </a:br>
            <a:r>
              <a:rPr lang="en" sz="1400" dirty="0">
                <a:solidFill>
                  <a:srgbClr val="0000FF"/>
                </a:solidFill>
              </a:rPr>
              <a:t>2. Summary: What is the business? What kind of business is it? What does the business do or make?</a:t>
            </a:r>
            <a:endParaRPr sz="1400" dirty="0">
              <a:solidFill>
                <a:srgbClr val="0000FF"/>
              </a:solidFill>
            </a:endParaRPr>
          </a:p>
        </p:txBody>
      </p:sp>
      <p:sp>
        <p:nvSpPr>
          <p:cNvPr id="61" name="Google Shape;61;p14"/>
          <p:cNvSpPr txBox="1">
            <a:spLocks noGrp="1"/>
          </p:cNvSpPr>
          <p:nvPr>
            <p:ph type="body" idx="1"/>
          </p:nvPr>
        </p:nvSpPr>
        <p:spPr>
          <a:xfrm>
            <a:off x="311700" y="1675150"/>
            <a:ext cx="8520600" cy="28938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1142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SzPts val="990"/>
              <a:buNone/>
            </a:pPr>
            <a:r>
              <a:rPr lang="en" sz="1400" dirty="0"/>
              <a:t>Answer these questions with bullet points and pictures. </a:t>
            </a:r>
            <a:endParaRPr sz="1400" dirty="0"/>
          </a:p>
          <a:p>
            <a:pPr marL="0" lvl="0" indent="0" algn="l" rtl="0">
              <a:spcBef>
                <a:spcPts val="0"/>
              </a:spcBef>
              <a:spcAft>
                <a:spcPts val="0"/>
              </a:spcAft>
              <a:buSzPts val="990"/>
              <a:buNone/>
            </a:pPr>
            <a:r>
              <a:rPr lang="en" sz="1400" dirty="0">
                <a:solidFill>
                  <a:srgbClr val="0000FF"/>
                </a:solidFill>
              </a:rPr>
              <a:t>3. Budget: How much will you charge for your service or product? </a:t>
            </a:r>
            <a:endParaRPr sz="1400" dirty="0">
              <a:solidFill>
                <a:srgbClr val="0000FF"/>
              </a:solidFill>
            </a:endParaRPr>
          </a:p>
        </p:txBody>
      </p:sp>
      <p:sp>
        <p:nvSpPr>
          <p:cNvPr id="67" name="Google Shape;67;p15"/>
          <p:cNvSpPr txBox="1">
            <a:spLocks noGrp="1"/>
          </p:cNvSpPr>
          <p:nvPr>
            <p:ph type="body" idx="1"/>
          </p:nvPr>
        </p:nvSpPr>
        <p:spPr>
          <a:xfrm>
            <a:off x="311700" y="1675150"/>
            <a:ext cx="8520600" cy="28938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1142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891"/>
              <a:buNone/>
            </a:pPr>
            <a:r>
              <a:rPr lang="en" sz="1400" dirty="0"/>
              <a:t>Answer these questions with bullet points and pictures. </a:t>
            </a:r>
            <a:endParaRPr sz="1400" dirty="0"/>
          </a:p>
          <a:p>
            <a:pPr marL="0" lvl="0" indent="0" algn="l" rtl="0">
              <a:spcBef>
                <a:spcPts val="0"/>
              </a:spcBef>
              <a:spcAft>
                <a:spcPts val="0"/>
              </a:spcAft>
              <a:buSzPts val="891"/>
              <a:buNone/>
            </a:pPr>
            <a:r>
              <a:rPr lang="en" sz="1400" dirty="0">
                <a:solidFill>
                  <a:srgbClr val="0000FF"/>
                </a:solidFill>
              </a:rPr>
              <a:t>4. Market Analysis: Why did you choose this business? Why do you think this business will be successful? Name two reasons.</a:t>
            </a:r>
            <a:endParaRPr sz="1400" dirty="0">
              <a:solidFill>
                <a:srgbClr val="0000FF"/>
              </a:solidFill>
            </a:endParaRPr>
          </a:p>
        </p:txBody>
      </p:sp>
      <p:sp>
        <p:nvSpPr>
          <p:cNvPr id="73" name="Google Shape;73;p16"/>
          <p:cNvSpPr txBox="1">
            <a:spLocks noGrp="1"/>
          </p:cNvSpPr>
          <p:nvPr>
            <p:ph type="body" idx="1"/>
          </p:nvPr>
        </p:nvSpPr>
        <p:spPr>
          <a:xfrm>
            <a:off x="311700" y="1675150"/>
            <a:ext cx="8520600" cy="28938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1343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SzPts val="990"/>
              <a:buNone/>
            </a:pPr>
            <a:r>
              <a:rPr lang="en" sz="1400" dirty="0"/>
              <a:t>Answer these questions with bullet points and pictures. </a:t>
            </a:r>
            <a:endParaRPr sz="1400" dirty="0"/>
          </a:p>
          <a:p>
            <a:pPr marL="0" lvl="0" indent="0" algn="l" rtl="0">
              <a:spcBef>
                <a:spcPts val="0"/>
              </a:spcBef>
              <a:spcAft>
                <a:spcPts val="0"/>
              </a:spcAft>
              <a:buSzPts val="990"/>
              <a:buNone/>
            </a:pPr>
            <a:r>
              <a:rPr lang="en" sz="1400" dirty="0">
                <a:solidFill>
                  <a:srgbClr val="0000FF"/>
                </a:solidFill>
              </a:rPr>
              <a:t>5. Marketing Plan and Sale Strategies: How will you advertise your business? How will customers learn about your product or service? How will your item be sold?</a:t>
            </a:r>
            <a:endParaRPr sz="1400" dirty="0">
              <a:solidFill>
                <a:srgbClr val="0000FF"/>
              </a:solidFill>
            </a:endParaRPr>
          </a:p>
        </p:txBody>
      </p:sp>
      <p:sp>
        <p:nvSpPr>
          <p:cNvPr id="79" name="Google Shape;79;p17"/>
          <p:cNvSpPr txBox="1">
            <a:spLocks noGrp="1"/>
          </p:cNvSpPr>
          <p:nvPr>
            <p:ph type="body" idx="1"/>
          </p:nvPr>
        </p:nvSpPr>
        <p:spPr>
          <a:xfrm>
            <a:off x="311700" y="1675150"/>
            <a:ext cx="8520600" cy="28938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1373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SzPct val="61874"/>
              <a:buNone/>
            </a:pPr>
            <a:r>
              <a:rPr lang="en" sz="1600" dirty="0"/>
              <a:t>Answer these questions with bullet points and pictures. </a:t>
            </a:r>
            <a:endParaRPr sz="1600" dirty="0"/>
          </a:p>
          <a:p>
            <a:pPr marL="0" lvl="0" indent="0" algn="l" rtl="0">
              <a:spcBef>
                <a:spcPts val="0"/>
              </a:spcBef>
              <a:spcAft>
                <a:spcPts val="0"/>
              </a:spcAft>
              <a:buSzPct val="61874"/>
              <a:buNone/>
            </a:pPr>
            <a:r>
              <a:rPr lang="en" sz="1600" dirty="0">
                <a:solidFill>
                  <a:srgbClr val="0000FF"/>
                </a:solidFill>
              </a:rPr>
              <a:t>6. Resources Needed: How many employees are needed? What are their responsibilities/ roles/ positions or job titles, hours, and wages? Are you the only employee? If so, what are your hours and responsibilities? </a:t>
            </a:r>
            <a:r>
              <a:rPr lang="en" sz="1533" dirty="0">
                <a:solidFill>
                  <a:srgbClr val="0000FF"/>
                </a:solidFill>
              </a:rPr>
              <a:t>What resources do you need to start or maintain this business? How much money will you need to start your business? Make a list below. $$, equipment, permits, etc. (check </a:t>
            </a:r>
            <a:r>
              <a:rPr lang="en" sz="1533" u="sng" dirty="0">
                <a:solidFill>
                  <a:srgbClr val="0000FF"/>
                </a:solidFill>
                <a:hlinkClick r:id="rId3">
                  <a:extLst>
                    <a:ext uri="{A12FA001-AC4F-418D-AE19-62706E023703}">
                      <ahyp:hlinkClr xmlns:ahyp="http://schemas.microsoft.com/office/drawing/2018/hyperlinkcolor" val="tx"/>
                    </a:ext>
                  </a:extLst>
                </a:hlinkClick>
              </a:rPr>
              <a:t>www.calgold.ca.gov</a:t>
            </a:r>
            <a:r>
              <a:rPr lang="en" sz="1533" dirty="0">
                <a:solidFill>
                  <a:srgbClr val="0000FF"/>
                </a:solidFill>
              </a:rPr>
              <a:t> for required permits) </a:t>
            </a:r>
            <a:endParaRPr sz="1933" dirty="0">
              <a:solidFill>
                <a:srgbClr val="0000FF"/>
              </a:solidFill>
            </a:endParaRPr>
          </a:p>
        </p:txBody>
      </p:sp>
      <p:sp>
        <p:nvSpPr>
          <p:cNvPr id="85" name="Google Shape;85;p18"/>
          <p:cNvSpPr txBox="1">
            <a:spLocks noGrp="1"/>
          </p:cNvSpPr>
          <p:nvPr>
            <p:ph type="body" idx="1"/>
          </p:nvPr>
        </p:nvSpPr>
        <p:spPr>
          <a:xfrm>
            <a:off x="311700" y="2352725"/>
            <a:ext cx="8520600" cy="22161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95A41-6B7F-BFEA-3D2E-527552DD3A20}"/>
              </a:ext>
            </a:extLst>
          </p:cNvPr>
          <p:cNvSpPr>
            <a:spLocks noGrp="1"/>
          </p:cNvSpPr>
          <p:nvPr>
            <p:ph type="title"/>
          </p:nvPr>
        </p:nvSpPr>
        <p:spPr/>
        <p:txBody>
          <a:bodyPr>
            <a:noAutofit/>
          </a:bodyPr>
          <a:lstStyle/>
          <a:p>
            <a:r>
              <a:rPr lang="en" sz="1400" dirty="0">
                <a:solidFill>
                  <a:srgbClr val="0000FF"/>
                </a:solidFill>
              </a:rPr>
              <a:t>7. Contact Information: Where is it located? What are the business hours? What is your contact information?</a:t>
            </a:r>
            <a:endParaRPr lang="en-US" sz="1400" dirty="0"/>
          </a:p>
        </p:txBody>
      </p:sp>
      <p:sp>
        <p:nvSpPr>
          <p:cNvPr id="3" name="Text Placeholder 2">
            <a:extLst>
              <a:ext uri="{FF2B5EF4-FFF2-40B4-BE49-F238E27FC236}">
                <a16:creationId xmlns:a16="http://schemas.microsoft.com/office/drawing/2014/main" id="{217240C4-AA24-A61E-B341-A51B701F421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70478109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271</Words>
  <Application>Microsoft Office PowerPoint</Application>
  <PresentationFormat>On-screen Show (16:9)</PresentationFormat>
  <Paragraphs>12</Paragraphs>
  <Slides>7</Slides>
  <Notes>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Arial</vt:lpstr>
      <vt:lpstr>Simple Light</vt:lpstr>
      <vt:lpstr>(Your Business Name )</vt:lpstr>
      <vt:lpstr>Answer these questions with bullet points and pictures.  2. Summary: What is the business? What kind of business is it? What does the business do or make?</vt:lpstr>
      <vt:lpstr>Answer these questions with bullet points and pictures.  3. Budget: How much will you charge for your service or product? </vt:lpstr>
      <vt:lpstr>Answer these questions with bullet points and pictures.  4. Market Analysis: Why did you choose this business? Why do you think this business will be successful? Name two reasons.</vt:lpstr>
      <vt:lpstr>Answer these questions with bullet points and pictures.  5. Marketing Plan and Sale Strategies: How will you advertise your business? How will customers learn about your product or service? How will your item be sold?</vt:lpstr>
      <vt:lpstr>Answer these questions with bullet points and pictures.  6. Resources Needed: How many employees are needed? What are their responsibilities/ roles/ positions or job titles, hours, and wages? Are you the only employee? If so, what are your hours and responsibilities? What resources do you need to start or maintain this business? How much money will you need to start your business? Make a list below. $$, equipment, permits, etc. (check www.calgold.ca.gov for required permits) </vt:lpstr>
      <vt:lpstr>7. Contact Information: Where is it located? What are the business hours? What is your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Business Name )</dc:title>
  <dc:creator>Stephanie Fitzpatrick</dc:creator>
  <cp:lastModifiedBy>Stephanie Fitzpatrick</cp:lastModifiedBy>
  <cp:revision>4</cp:revision>
  <dcterms:modified xsi:type="dcterms:W3CDTF">2024-06-15T04:17:53Z</dcterms:modified>
</cp:coreProperties>
</file>