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60" r:id="rId4"/>
    <p:sldId id="261" r:id="rId5"/>
    <p:sldId id="263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be0657f8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be0657f8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be0657f87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be0657f87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be0657f87f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be0657f87f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58495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commons.wikimedia.org/wiki/File:Facebook_F_icon.svg" TargetMode="External"/><Relationship Id="rId7" Type="http://schemas.openxmlformats.org/officeDocument/2006/relationships/hyperlink" Target="https://www.deviantart.com/imppao/art/16dc-Logo-Instragram-63224949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hyperlink" Target="https://stocksnap.io/photo/people-talking-PGSMMXDJCC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ckpik.com/money-bank-note-currency-euro-banknote-cash-and-cash-equivalents-1762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pickpik.com/dinner-food-girl-meal-eating-smiling-112671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-42996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Introduction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Maria’s Catering</a:t>
            </a: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417970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(Name: Maria Lopez, Teacher: Maren Anton)</a:t>
            </a:r>
            <a:endParaRPr dirty="0"/>
          </a:p>
        </p:txBody>
      </p:sp>
      <p:pic>
        <p:nvPicPr>
          <p:cNvPr id="1026" name="Picture 2" descr="Woman standing in the kitchen, waving. Public Domain Clipart  image created by Mohamed Hassan on Pxhere.">
            <a:hlinkClick r:id="rId3"/>
            <a:extLst>
              <a:ext uri="{FF2B5EF4-FFF2-40B4-BE49-F238E27FC236}">
                <a16:creationId xmlns:a16="http://schemas.microsoft.com/office/drawing/2014/main" id="{6E6DC2F3-5302-F7FE-B8DF-86150BE0F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192" y="1622635"/>
            <a:ext cx="3873616" cy="249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9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n" sz="1608" dirty="0"/>
              <a:t>Answer these questions with bullet points and pictures. </a:t>
            </a:r>
            <a:endParaRPr sz="1608" dirty="0"/>
          </a:p>
          <a:p>
            <a:pPr marL="126492" lvl="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8"/>
            </a:pPr>
            <a:r>
              <a:rPr lang="en" sz="1608" dirty="0">
                <a:solidFill>
                  <a:srgbClr val="0000FF"/>
                </a:solidFill>
              </a:rPr>
              <a:t>2. Summary: What is the business? Describe what the business does or makes (landscaping, restaurant, etc.) and how much will you charge for your service or product.</a:t>
            </a:r>
            <a:endParaRPr sz="1608" dirty="0">
              <a:solidFill>
                <a:srgbClr val="0000FF"/>
              </a:solidFill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675150"/>
            <a:ext cx="4528833" cy="28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285750" indent="-285750">
              <a:buClr>
                <a:schemeClr val="dk1"/>
              </a:buClr>
              <a:buSzPts val="1100"/>
            </a:pPr>
            <a:r>
              <a:rPr lang="en-US" dirty="0"/>
              <a:t>I want to have a catering business in my home. I want to cook for people.</a:t>
            </a:r>
          </a:p>
          <a:p>
            <a:pPr marL="285750" indent="-285750">
              <a:buClr>
                <a:schemeClr val="dk1"/>
              </a:buClr>
              <a:buSzPts val="1100"/>
            </a:pPr>
            <a:r>
              <a:rPr lang="en-US" dirty="0"/>
              <a:t>They can come to my house and pick up the food for their families or parties. I can also bring the food to people. I will cook Mexican food.</a:t>
            </a:r>
          </a:p>
          <a:p>
            <a:pPr marL="285750" indent="-285750">
              <a:buClr>
                <a:schemeClr val="dk1"/>
              </a:buClr>
              <a:buSzPts val="1100"/>
            </a:pPr>
            <a:r>
              <a:rPr lang="en-US" dirty="0"/>
              <a:t>The cost will be $15 to $20 per person. So, a family meal for 4 people will cost $60 to $80.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3" name="Picture 2" descr="A person rolling out dough on a table. Public domain photo by Andrea Piacquadio on Pexels.">
            <a:extLst>
              <a:ext uri="{FF2B5EF4-FFF2-40B4-BE49-F238E27FC236}">
                <a16:creationId xmlns:a16="http://schemas.microsoft.com/office/drawing/2014/main" id="{38EBC80E-7CE4-85EA-AFCC-3BEE8E08A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743" y="1675150"/>
            <a:ext cx="3991767" cy="26609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11700" y="245502"/>
            <a:ext cx="8520600" cy="13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n" sz="1608" dirty="0"/>
              <a:t>Answer these questions with bullet points and pictures. </a:t>
            </a:r>
            <a:endParaRPr sz="1608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n" sz="1608" dirty="0">
                <a:solidFill>
                  <a:srgbClr val="0000FF"/>
                </a:solidFill>
              </a:rPr>
              <a:t>3. Market Analysis, Plan and Sale Strategies: Why did you choose this business? Why do you think this business will be successful? How will you advertise your business? </a:t>
            </a:r>
            <a:endParaRPr sz="1608" dirty="0">
              <a:solidFill>
                <a:srgbClr val="0000FF"/>
              </a:solidFill>
            </a:endParaRPr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388294" y="1077085"/>
            <a:ext cx="8520600" cy="28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spcAft>
                <a:spcPts val="600"/>
              </a:spcAft>
            </a:pPr>
            <a:r>
              <a:rPr lang="en-US" dirty="0"/>
              <a:t>I am passionate about cooking. I love to cook. I can make people happy with my cooking because everyone likes how I cook. </a:t>
            </a:r>
          </a:p>
          <a:p>
            <a:pPr marL="285750" indent="-285750">
              <a:spcAft>
                <a:spcPts val="600"/>
              </a:spcAft>
            </a:pPr>
            <a:r>
              <a:rPr lang="en-US" dirty="0"/>
              <a:t>Many people are busy. If they don’t have time to cook, I can prepare a beautiful Mexican meal for them.</a:t>
            </a:r>
          </a:p>
          <a:p>
            <a:pPr marL="285750" indent="-285750">
              <a:spcAft>
                <a:spcPts val="600"/>
              </a:spcAft>
            </a:pPr>
            <a:r>
              <a:rPr lang="en-US" dirty="0"/>
              <a:t>I will advertise on Facebook or Instagram. I will tell my neighbors too and they tell their friends. I like word of mouth advertising. </a:t>
            </a:r>
          </a:p>
          <a:p>
            <a:pPr marL="0" indent="0">
              <a:spcAft>
                <a:spcPts val="120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5" name="Picture 4" descr="Facebook logo. Public domain image created by Facebook, Inc. on Wikimedia Commons.">
            <a:hlinkClick r:id="rId3"/>
            <a:extLst>
              <a:ext uri="{FF2B5EF4-FFF2-40B4-BE49-F238E27FC236}">
                <a16:creationId xmlns:a16="http://schemas.microsoft.com/office/drawing/2014/main" id="{EFE88FF6-CF0A-FC83-AC1A-5F4F2B2831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376" y="3459067"/>
            <a:ext cx="1436649" cy="1436649"/>
          </a:xfrm>
          <a:prstGeom prst="rect">
            <a:avLst/>
          </a:prstGeom>
        </p:spPr>
      </p:pic>
      <p:pic>
        <p:nvPicPr>
          <p:cNvPr id="6" name="Picture 5" descr="Peopl talking on the street. Public Domain photo created by Candace McDaniel on StockSnap.io. ">
            <a:hlinkClick r:id="rId5"/>
            <a:extLst>
              <a:ext uri="{FF2B5EF4-FFF2-40B4-BE49-F238E27FC236}">
                <a16:creationId xmlns:a16="http://schemas.microsoft.com/office/drawing/2014/main" id="{EF689526-E553-714E-7B30-5D9C47EDD6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6612" y="3354678"/>
            <a:ext cx="2468137" cy="1645425"/>
          </a:xfrm>
          <a:prstGeom prst="rect">
            <a:avLst/>
          </a:prstGeom>
        </p:spPr>
      </p:pic>
      <p:pic>
        <p:nvPicPr>
          <p:cNvPr id="4" name="Picture 3" descr="Instagram logo. Royalty free image by imppao on Devian Art.">
            <a:hlinkClick r:id="rId7"/>
            <a:extLst>
              <a:ext uri="{FF2B5EF4-FFF2-40B4-BE49-F238E27FC236}">
                <a16:creationId xmlns:a16="http://schemas.microsoft.com/office/drawing/2014/main" id="{CC3B5013-073C-1037-EC59-1E5ABDF512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2940" y="3407339"/>
            <a:ext cx="1592766" cy="159276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4135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n" sz="1608" dirty="0"/>
              <a:t>Answer these questions with bullet points and pictures. </a:t>
            </a:r>
            <a:endParaRPr sz="1608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n" sz="1608" dirty="0">
                <a:solidFill>
                  <a:srgbClr val="0000FF"/>
                </a:solidFill>
              </a:rPr>
              <a:t>4. Resources Needed: How many employees are needed (if any)? What are their responsibilities/ roles/ positions or job titles, hours, and wages? </a:t>
            </a:r>
            <a:endParaRPr sz="1608" dirty="0">
              <a:solidFill>
                <a:srgbClr val="0000FF"/>
              </a:solidFill>
            </a:endParaRPr>
          </a:p>
          <a:p>
            <a:pPr marL="3200400" lvl="0" indent="457200" algn="l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n" sz="1608" b="1" dirty="0">
                <a:solidFill>
                  <a:srgbClr val="0000FF"/>
                </a:solidFill>
              </a:rPr>
              <a:t>Or</a:t>
            </a:r>
            <a:endParaRPr sz="1608" b="1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n" sz="1608" dirty="0">
                <a:solidFill>
                  <a:srgbClr val="0000FF"/>
                </a:solidFill>
              </a:rPr>
              <a:t>How much money do you think you need to start this business? Equipment, permits? </a:t>
            </a:r>
            <a:endParaRPr sz="1608" dirty="0">
              <a:solidFill>
                <a:srgbClr val="0000FF"/>
              </a:solidFill>
            </a:endParaRPr>
          </a:p>
        </p:txBody>
      </p:sp>
      <p:pic>
        <p:nvPicPr>
          <p:cNvPr id="2" name="Picture 1" descr="A wallet with money sticking out, placed between a fork and knife. Royalty-free photo from Pickpik.">
            <a:hlinkClick r:id="rId3"/>
            <a:extLst>
              <a:ext uri="{FF2B5EF4-FFF2-40B4-BE49-F238E27FC236}">
                <a16:creationId xmlns:a16="http://schemas.microsoft.com/office/drawing/2014/main" id="{3A71FBE6-3A93-AEB0-CBBD-D6E878A8CB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478" y="2111296"/>
            <a:ext cx="2724615" cy="2043461"/>
          </a:xfrm>
          <a:prstGeom prst="rect">
            <a:avLst/>
          </a:prstGeom>
        </p:spPr>
      </p:pic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3992136" y="2074126"/>
            <a:ext cx="4765822" cy="2624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285750" indent="-285750">
              <a:spcAft>
                <a:spcPts val="1200"/>
              </a:spcAft>
            </a:pPr>
            <a:r>
              <a:rPr lang="en-US" sz="1800" dirty="0"/>
              <a:t>I will cook by myself, I think. Maybe if I make a lot of money, I will hire someone to help me cook and package the food.</a:t>
            </a:r>
          </a:p>
          <a:p>
            <a:pPr marL="285750" indent="-285750">
              <a:spcAft>
                <a:spcPts val="1200"/>
              </a:spcAft>
            </a:pPr>
            <a:r>
              <a:rPr lang="en-US" sz="1800" dirty="0"/>
              <a:t>I have pots and pans and other cooking supplies.</a:t>
            </a:r>
          </a:p>
          <a:p>
            <a:pPr marL="285750" indent="-285750">
              <a:spcAft>
                <a:spcPts val="1200"/>
              </a:spcAft>
            </a:pPr>
            <a:r>
              <a:rPr lang="en-US" sz="1800" dirty="0"/>
              <a:t>I will need to buy the food and packages. I will probably need $500 to start my business.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33749-C8E5-C301-5210-1304FD8EB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5. What is your contact Information?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95FD97-787B-3F2E-5E7C-3D8DADBE8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242" y="731375"/>
            <a:ext cx="8520600" cy="34164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My business email: mariascatering@cook.com</a:t>
            </a:r>
          </a:p>
          <a:p>
            <a:pPr>
              <a:lnSpc>
                <a:spcPct val="200000"/>
              </a:lnSpc>
            </a:pPr>
            <a:r>
              <a:rPr lang="en-US" dirty="0"/>
              <a:t>Phone number: (510) 787-2356</a:t>
            </a:r>
          </a:p>
          <a:p>
            <a:pPr>
              <a:lnSpc>
                <a:spcPct val="200000"/>
              </a:lnSpc>
            </a:pPr>
            <a:r>
              <a:rPr lang="en-US" dirty="0"/>
              <a:t>Days and hours of operation: Saturday to Monday from 8 am to 5 pm</a:t>
            </a:r>
          </a:p>
          <a:p>
            <a:pPr>
              <a:lnSpc>
                <a:spcPct val="200000"/>
              </a:lnSpc>
            </a:pPr>
            <a:r>
              <a:rPr lang="en-US" dirty="0"/>
              <a:t>Business Address:	1266 San Carlos Ave.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dirty="0"/>
              <a:t>			Concord, CA 94518</a:t>
            </a:r>
          </a:p>
          <a:p>
            <a:endParaRPr lang="en-US" dirty="0"/>
          </a:p>
        </p:txBody>
      </p:sp>
      <p:pic>
        <p:nvPicPr>
          <p:cNvPr id="4" name="Picture 3" descr="Smiling woman holding a plate of food. Royalty-free photo from Pickik.">
            <a:hlinkClick r:id="rId2"/>
            <a:extLst>
              <a:ext uri="{FF2B5EF4-FFF2-40B4-BE49-F238E27FC236}">
                <a16:creationId xmlns:a16="http://schemas.microsoft.com/office/drawing/2014/main" id="{FBD314CF-A208-9977-72FB-E3011E16D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040" y="2571750"/>
            <a:ext cx="3334031" cy="222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2634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431</Words>
  <Application>Microsoft Office PowerPoint</Application>
  <PresentationFormat>On-screen Show (16:9)</PresentationFormat>
  <Paragraphs>26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Arial</vt:lpstr>
      <vt:lpstr>Simple Light</vt:lpstr>
      <vt:lpstr>Introduction Maria’s Catering</vt:lpstr>
      <vt:lpstr>Answer these questions with bullet points and pictures.  2. Summary: What is the business? Describe what the business does or makes (landscaping, restaurant, etc.) and how much will you charge for your service or product.</vt:lpstr>
      <vt:lpstr>Answer these questions with bullet points and pictures.  3. Market Analysis, Plan and Sale Strategies: Why did you choose this business? Why do you think this business will be successful? How will you advertise your business? </vt:lpstr>
      <vt:lpstr>Answer these questions with bullet points and pictures.  4. Resources Needed: How many employees are needed (if any)? What are their responsibilities/ roles/ positions or job titles, hours, and wages?  Or How much money do you think you need to start this business? Equipment, permits? </vt:lpstr>
      <vt:lpstr>5. What is your contact Information?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(Your Business Name )</dc:title>
  <dc:creator>Stephanie Fitzpatrick</dc:creator>
  <cp:lastModifiedBy>Stephanie Fitzpatrick</cp:lastModifiedBy>
  <cp:revision>7</cp:revision>
  <dcterms:modified xsi:type="dcterms:W3CDTF">2024-06-15T04:19:05Z</dcterms:modified>
</cp:coreProperties>
</file>