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60" r:id="rId4"/>
    <p:sldId id="261" r:id="rId5"/>
    <p:sldId id="263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be0657f87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be0657f87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be0657f87f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be0657f87f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be0657f87f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be0657f87f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Introduction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(Your Business Name )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(Your full name and your teacher’s name)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95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lang="en" sz="1608" dirty="0"/>
              <a:t>Answer these questions with bullet points and pictures. </a:t>
            </a:r>
            <a:endParaRPr sz="1608" dirty="0"/>
          </a:p>
          <a:p>
            <a:pPr marL="126492" lvl="0" algn="l" rtl="0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608"/>
            </a:pPr>
            <a:r>
              <a:rPr lang="en" sz="1608" dirty="0">
                <a:solidFill>
                  <a:srgbClr val="0000FF"/>
                </a:solidFill>
              </a:rPr>
              <a:t>2. Summary: What is the business? Describe what the business does or makes (landscaping, restaurant, etc.) and how much will you charge for your service or product.</a:t>
            </a:r>
            <a:endParaRPr sz="1608" dirty="0">
              <a:solidFill>
                <a:srgbClr val="0000FF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675150"/>
            <a:ext cx="8520600" cy="28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13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lang="en" sz="1608" dirty="0"/>
              <a:t>Answer these questions with bullet points and pictures. </a:t>
            </a:r>
            <a:endParaRPr sz="1608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lang="en" sz="1608" dirty="0">
                <a:solidFill>
                  <a:srgbClr val="0000FF"/>
                </a:solidFill>
              </a:rPr>
              <a:t>3. </a:t>
            </a:r>
            <a:r>
              <a:rPr lang="en" sz="1608">
                <a:solidFill>
                  <a:srgbClr val="0000FF"/>
                </a:solidFill>
              </a:rPr>
              <a:t>Market Analysis, Plan </a:t>
            </a:r>
            <a:r>
              <a:rPr lang="en" sz="1608" dirty="0">
                <a:solidFill>
                  <a:srgbClr val="0000FF"/>
                </a:solidFill>
              </a:rPr>
              <a:t>and Sale Strategies: Why did you choose this business? Why do you think this business will be successful? How will you advertise your business? </a:t>
            </a:r>
            <a:endParaRPr sz="1608" dirty="0">
              <a:solidFill>
                <a:srgbClr val="0000FF"/>
              </a:solidFill>
            </a:endParaRPr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675150"/>
            <a:ext cx="8520600" cy="28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141351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lang="en" sz="1608" dirty="0"/>
              <a:t>Answer these questions with bullet points and pictures. </a:t>
            </a:r>
            <a:endParaRPr sz="1608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lang="en" sz="1608" dirty="0">
                <a:solidFill>
                  <a:srgbClr val="0000FF"/>
                </a:solidFill>
              </a:rPr>
              <a:t>4. Resources Needed: How many employees are needed (if any)? What are their responsibilities/ roles/ positions or job titles, hours, and wages? </a:t>
            </a:r>
            <a:endParaRPr sz="1608" dirty="0">
              <a:solidFill>
                <a:srgbClr val="0000FF"/>
              </a:solidFill>
            </a:endParaRPr>
          </a:p>
          <a:p>
            <a:pPr marL="3200400" lvl="0" indent="457200" algn="l" rtl="0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lang="en" sz="1608" b="1" dirty="0">
                <a:solidFill>
                  <a:srgbClr val="0000FF"/>
                </a:solidFill>
              </a:rPr>
              <a:t>Or</a:t>
            </a:r>
            <a:endParaRPr sz="1608" b="1" dirty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lang="en" sz="1608" dirty="0">
                <a:solidFill>
                  <a:srgbClr val="0000FF"/>
                </a:solidFill>
              </a:rPr>
              <a:t>How much money do you think you need to start this business? Equipment, permits? </a:t>
            </a:r>
            <a:endParaRPr sz="1608" dirty="0">
              <a:solidFill>
                <a:srgbClr val="0000FF"/>
              </a:solidFill>
            </a:endParaRPr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918010"/>
            <a:ext cx="8520600" cy="305181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33749-C8E5-C301-5210-1304FD8EB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800" dirty="0">
                <a:solidFill>
                  <a:srgbClr val="0000FF"/>
                </a:solidFill>
              </a:rPr>
              <a:t>5. What is your contact Information?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5FD97-787B-3F2E-5E7C-3D8DADBE8E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My business email:</a:t>
            </a:r>
          </a:p>
          <a:p>
            <a:pPr>
              <a:lnSpc>
                <a:spcPct val="200000"/>
              </a:lnSpc>
            </a:pPr>
            <a:r>
              <a:rPr lang="en-US" dirty="0"/>
              <a:t>Phone number:</a:t>
            </a:r>
          </a:p>
          <a:p>
            <a:pPr>
              <a:lnSpc>
                <a:spcPct val="200000"/>
              </a:lnSpc>
            </a:pPr>
            <a:r>
              <a:rPr lang="en-US" dirty="0"/>
              <a:t>Days and hours of operation:</a:t>
            </a:r>
          </a:p>
          <a:p>
            <a:pPr>
              <a:lnSpc>
                <a:spcPct val="200000"/>
              </a:lnSpc>
            </a:pPr>
            <a:r>
              <a:rPr lang="en-US" dirty="0"/>
              <a:t>Business Address: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2634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185</Words>
  <Application>Microsoft Office PowerPoint</Application>
  <PresentationFormat>On-screen Show (16:9)</PresentationFormat>
  <Paragraphs>16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Introduction (Your Business Name )</vt:lpstr>
      <vt:lpstr>Answer these questions with bullet points and pictures.  2. Summary: What is the business? Describe what the business does or makes (landscaping, restaurant, etc.) and how much will you charge for your service or product.</vt:lpstr>
      <vt:lpstr>Answer these questions with bullet points and pictures.  3. Market Analysis, Plan and Sale Strategies: Why did you choose this business? Why do you think this business will be successful? How will you advertise your business? </vt:lpstr>
      <vt:lpstr>Answer these questions with bullet points and pictures.  4. Resources Needed: How many employees are needed (if any)? What are their responsibilities/ roles/ positions or job titles, hours, and wages?  Or How much money do you think you need to start this business? Equipment, permits? </vt:lpstr>
      <vt:lpstr>5. What is your contact Information?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(Your Business Name )</dc:title>
  <dc:creator>Stephanie Fitzpatrick</dc:creator>
  <cp:lastModifiedBy>Stephanie Fitzpatrick</cp:lastModifiedBy>
  <cp:revision>5</cp:revision>
  <dcterms:modified xsi:type="dcterms:W3CDTF">2024-06-15T04:13:50Z</dcterms:modified>
</cp:coreProperties>
</file>